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ETERNO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Eterno Deus, supremo Deus! </a:t>
            </a:r>
          </a:p>
          <a:p>
            <a:r>
              <a:rPr lang="pt-BR" sz="4000" dirty="0"/>
              <a:t>Quão pura é Tua luz! </a:t>
            </a:r>
          </a:p>
          <a:p>
            <a:r>
              <a:rPr lang="pt-BR" sz="4000" dirty="0"/>
              <a:t>Ó, quão felizes são os Teus, </a:t>
            </a:r>
          </a:p>
          <a:p>
            <a:r>
              <a:rPr lang="pt-BR" sz="4000" dirty="0"/>
              <a:t>que anseiam ver ali nos Céus </a:t>
            </a:r>
          </a:p>
          <a:p>
            <a:r>
              <a:rPr lang="pt-BR" sz="4000" dirty="0"/>
              <a:t>A glória de Jesus!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Eterno amor, divino amor! </a:t>
            </a:r>
          </a:p>
          <a:p>
            <a:r>
              <a:rPr lang="pt-BR" dirty="0"/>
              <a:t>Quem pode amar assim? </a:t>
            </a:r>
          </a:p>
          <a:p>
            <a:r>
              <a:rPr lang="pt-BR" dirty="0"/>
              <a:t>Na amarga cruz, o Teu favor </a:t>
            </a:r>
          </a:p>
          <a:p>
            <a:r>
              <a:rPr lang="pt-BR" dirty="0"/>
              <a:t>mostraste ao pobre pecador,</a:t>
            </a:r>
          </a:p>
          <a:p>
            <a:r>
              <a:rPr lang="pt-BR" dirty="0"/>
              <a:t>Divino amor sem-fim!</a:t>
            </a:r>
          </a:p>
        </p:txBody>
      </p:sp>
    </p:spTree>
    <p:extLst>
      <p:ext uri="{BB962C8B-B14F-4D97-AF65-F5344CB8AC3E}">
        <p14:creationId xmlns:p14="http://schemas.microsoft.com/office/powerpoint/2010/main" val="3351524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Eterno lar, celeste lar, </a:t>
            </a:r>
          </a:p>
          <a:p>
            <a:r>
              <a:rPr lang="pt-BR" dirty="0"/>
              <a:t>que cenas de prazer! </a:t>
            </a:r>
          </a:p>
          <a:p>
            <a:r>
              <a:rPr lang="pt-BR" dirty="0"/>
              <a:t>E glória e bênção singular </a:t>
            </a:r>
          </a:p>
          <a:p>
            <a:r>
              <a:rPr lang="pt-BR" dirty="0"/>
              <a:t>Tu mesmo queres outorgar </a:t>
            </a:r>
          </a:p>
          <a:p>
            <a:r>
              <a:rPr lang="pt-BR" dirty="0"/>
              <a:t>A quem a Ti volver!</a:t>
            </a:r>
          </a:p>
        </p:txBody>
      </p:sp>
    </p:spTree>
    <p:extLst>
      <p:ext uri="{BB962C8B-B14F-4D97-AF65-F5344CB8AC3E}">
        <p14:creationId xmlns:p14="http://schemas.microsoft.com/office/powerpoint/2010/main" val="3508172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96</Words>
  <Application>Microsoft Office PowerPoint</Application>
  <PresentationFormat>Apresentação na tela (16:9)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ETERNO LAR</vt:lpstr>
      <vt:lpstr>ETERNO LAR</vt:lpstr>
      <vt:lpstr>ETERNO LAR</vt:lpstr>
      <vt:lpstr>ETERNO 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2019-06-12T21:32:22Z</dcterms:modified>
</cp:coreProperties>
</file>

<file path=docProps/thumbnail.jpeg>
</file>